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3" r:id="rId5"/>
    <p:sldId id="260" r:id="rId6"/>
    <p:sldId id="261" r:id="rId7"/>
    <p:sldId id="262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/>
    <p:restoredTop sz="96197"/>
  </p:normalViewPr>
  <p:slideViewPr>
    <p:cSldViewPr snapToGrid="0">
      <p:cViewPr>
        <p:scale>
          <a:sx n="100" d="100"/>
          <a:sy n="100" d="100"/>
        </p:scale>
        <p:origin x="244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8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6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3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7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7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8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9F085-34A2-3147-BF94-08D26E84A1D1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6D8A-43E4-734C-8255-193178F0A88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34DB0F03-BF36-BC45-66E5-26FFA6F2E835}"/>
              </a:ext>
            </a:extLst>
          </p:cNvPr>
          <p:cNvSpPr txBox="1"/>
          <p:nvPr/>
        </p:nvSpPr>
        <p:spPr>
          <a:xfrm rot="16200000">
            <a:off x="51792" y="882409"/>
            <a:ext cx="522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9FCAE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TONIC</a:t>
            </a:r>
          </a:p>
        </p:txBody>
      </p:sp>
      <p:pic>
        <p:nvPicPr>
          <p:cNvPr id="45" name="Graphique 44">
            <a:extLst>
              <a:ext uri="{FF2B5EF4-FFF2-40B4-BE49-F238E27FC236}">
                <a16:creationId xmlns:a16="http://schemas.microsoft.com/office/drawing/2014/main" id="{BBAA66C3-8D38-AD5A-AF3B-A6D8B7F05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884"/>
            <a:ext cx="6858000" cy="4113508"/>
          </a:xfrm>
          <a:prstGeom prst="rect">
            <a:avLst/>
          </a:prstGeom>
        </p:spPr>
      </p:pic>
      <p:pic>
        <p:nvPicPr>
          <p:cNvPr id="47" name="Graphique 46">
            <a:extLst>
              <a:ext uri="{FF2B5EF4-FFF2-40B4-BE49-F238E27FC236}">
                <a16:creationId xmlns:a16="http://schemas.microsoft.com/office/drawing/2014/main" id="{7188328E-DC4D-A068-9224-74469BA70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53608"/>
            <a:ext cx="6858000" cy="4113508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3B460120-AC1B-E37D-3DF8-4DAC149F6F28}"/>
              </a:ext>
            </a:extLst>
          </p:cNvPr>
          <p:cNvSpPr txBox="1"/>
          <p:nvPr/>
        </p:nvSpPr>
        <p:spPr>
          <a:xfrm>
            <a:off x="428658" y="116049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CAE7"/>
                </a:solidFill>
              </a:rPr>
              <a:t>#1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986ECA8-946E-A5C4-1BC0-308180F05AB2}"/>
              </a:ext>
            </a:extLst>
          </p:cNvPr>
          <p:cNvSpPr txBox="1"/>
          <p:nvPr/>
        </p:nvSpPr>
        <p:spPr>
          <a:xfrm>
            <a:off x="0" y="-23804"/>
            <a:ext cx="212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#1: Tonic burst + late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6A394CD-8B80-C614-0D7E-EB283D54CD22}"/>
              </a:ext>
            </a:extLst>
          </p:cNvPr>
          <p:cNvSpPr txBox="1"/>
          <p:nvPr/>
        </p:nvSpPr>
        <p:spPr>
          <a:xfrm>
            <a:off x="49067" y="178095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#2: Tonic tonic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0E2D25B-194B-2C14-7CCC-A7617112F086}"/>
              </a:ext>
            </a:extLst>
          </p:cNvPr>
          <p:cNvSpPr txBox="1"/>
          <p:nvPr/>
        </p:nvSpPr>
        <p:spPr>
          <a:xfrm>
            <a:off x="4802885" y="-23804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#3: Tonic burst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8BD6B45-15C7-8A5D-BE76-DAB866715E9F}"/>
              </a:ext>
            </a:extLst>
          </p:cNvPr>
          <p:cNvSpPr txBox="1"/>
          <p:nvPr/>
        </p:nvSpPr>
        <p:spPr>
          <a:xfrm>
            <a:off x="4614436" y="212508"/>
            <a:ext cx="1932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#4: Tonic low tonic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D3A3593-B8B8-9FB7-950E-31965E1E37BC}"/>
              </a:ext>
            </a:extLst>
          </p:cNvPr>
          <p:cNvSpPr txBox="1"/>
          <p:nvPr/>
        </p:nvSpPr>
        <p:spPr>
          <a:xfrm>
            <a:off x="428658" y="180037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#2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8D67B6D-862F-AE4F-A249-E8521F0B1B82}"/>
              </a:ext>
            </a:extLst>
          </p:cNvPr>
          <p:cNvSpPr txBox="1"/>
          <p:nvPr/>
        </p:nvSpPr>
        <p:spPr>
          <a:xfrm>
            <a:off x="428658" y="250919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#3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37419DE-2885-BC14-E174-C9D19847992B}"/>
              </a:ext>
            </a:extLst>
          </p:cNvPr>
          <p:cNvSpPr txBox="1"/>
          <p:nvPr/>
        </p:nvSpPr>
        <p:spPr>
          <a:xfrm>
            <a:off x="428658" y="321801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#4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72E17BB-5EB8-C8BB-26FA-A98A0A4B8717}"/>
              </a:ext>
            </a:extLst>
          </p:cNvPr>
          <p:cNvSpPr txBox="1"/>
          <p:nvPr/>
        </p:nvSpPr>
        <p:spPr>
          <a:xfrm>
            <a:off x="0" y="4399002"/>
            <a:ext cx="379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the 3 sample digit presented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ACFC7D9-3052-8556-089E-664C8A7301D1}"/>
              </a:ext>
            </a:extLst>
          </p:cNvPr>
          <p:cNvSpPr txBox="1"/>
          <p:nvPr/>
        </p:nvSpPr>
        <p:spPr>
          <a:xfrm>
            <a:off x="428658" y="539531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CAE7"/>
                </a:solidFill>
              </a:rPr>
              <a:t>#1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5376D9A-FC5E-D15D-7B46-D7691CF84CB0}"/>
              </a:ext>
            </a:extLst>
          </p:cNvPr>
          <p:cNvSpPr txBox="1"/>
          <p:nvPr/>
        </p:nvSpPr>
        <p:spPr>
          <a:xfrm>
            <a:off x="428658" y="603520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#2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19C1A03-1F23-3DA8-4FF6-B9FC7B184E47}"/>
              </a:ext>
            </a:extLst>
          </p:cNvPr>
          <p:cNvSpPr txBox="1"/>
          <p:nvPr/>
        </p:nvSpPr>
        <p:spPr>
          <a:xfrm>
            <a:off x="428658" y="674402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#3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12487D7-4A69-351A-A890-52805F97BFE5}"/>
              </a:ext>
            </a:extLst>
          </p:cNvPr>
          <p:cNvSpPr txBox="1"/>
          <p:nvPr/>
        </p:nvSpPr>
        <p:spPr>
          <a:xfrm>
            <a:off x="428658" y="7452845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#4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5AB308E-9820-34BC-1E15-598D666C5F85}"/>
              </a:ext>
            </a:extLst>
          </p:cNvPr>
          <p:cNvSpPr txBox="1"/>
          <p:nvPr/>
        </p:nvSpPr>
        <p:spPr>
          <a:xfrm>
            <a:off x="1821708" y="702759"/>
            <a:ext cx="364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(last state in tonic) – before noise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2075F97-267F-9BBC-AD27-25749EE9E148}"/>
              </a:ext>
            </a:extLst>
          </p:cNvPr>
          <p:cNvSpPr txBox="1"/>
          <p:nvPr/>
        </p:nvSpPr>
        <p:spPr>
          <a:xfrm>
            <a:off x="502897" y="41215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08FA7027-76AB-9993-6360-D22B59AAF06E}"/>
              </a:ext>
            </a:extLst>
          </p:cNvPr>
          <p:cNvSpPr txBox="1"/>
          <p:nvPr/>
        </p:nvSpPr>
        <p:spPr>
          <a:xfrm>
            <a:off x="5850789" y="42242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2D65CC8-CA4A-75F5-6064-1D10DC789DD9}"/>
              </a:ext>
            </a:extLst>
          </p:cNvPr>
          <p:cNvSpPr txBox="1"/>
          <p:nvPr/>
        </p:nvSpPr>
        <p:spPr>
          <a:xfrm>
            <a:off x="1634798" y="4953314"/>
            <a:ext cx="365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 (last state in burst) – before noise 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38C7B728-BBD7-29A1-9611-D11AA125B37D}"/>
              </a:ext>
            </a:extLst>
          </p:cNvPr>
          <p:cNvSpPr txBox="1"/>
          <p:nvPr/>
        </p:nvSpPr>
        <p:spPr>
          <a:xfrm>
            <a:off x="49067" y="8730307"/>
            <a:ext cx="379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the 3 sample digit presented</a:t>
            </a:r>
          </a:p>
        </p:txBody>
      </p:sp>
    </p:spTree>
    <p:extLst>
      <p:ext uri="{BB962C8B-B14F-4D97-AF65-F5344CB8AC3E}">
        <p14:creationId xmlns:p14="http://schemas.microsoft.com/office/powerpoint/2010/main" val="119265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2DD6D070-24DB-7F8D-F4B5-A1EC38728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41665"/>
            <a:ext cx="6858000" cy="3423617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1B281027-D972-F0F3-3D65-B4367AA7D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148647"/>
            <a:ext cx="6858000" cy="34236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EAC5CD-555E-BD65-D319-012998FEEA1B}"/>
              </a:ext>
            </a:extLst>
          </p:cNvPr>
          <p:cNvSpPr txBox="1"/>
          <p:nvPr/>
        </p:nvSpPr>
        <p:spPr>
          <a:xfrm rot="16200000">
            <a:off x="117836" y="6480142"/>
            <a:ext cx="7601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C25FC4-2948-7D8E-F32E-B1CA1F52DB87}"/>
              </a:ext>
            </a:extLst>
          </p:cNvPr>
          <p:cNvSpPr txBox="1"/>
          <p:nvPr/>
        </p:nvSpPr>
        <p:spPr>
          <a:xfrm rot="16200000">
            <a:off x="117836" y="2385891"/>
            <a:ext cx="7601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001C44-2054-C708-6DD4-CF712553E62C}"/>
              </a:ext>
            </a:extLst>
          </p:cNvPr>
          <p:cNvSpPr txBox="1"/>
          <p:nvPr/>
        </p:nvSpPr>
        <p:spPr>
          <a:xfrm>
            <a:off x="0" y="-23804"/>
            <a:ext cx="212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#1: Tonic burst + late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178999-E415-6E03-F9E5-27DF5363A1F0}"/>
              </a:ext>
            </a:extLst>
          </p:cNvPr>
          <p:cNvSpPr txBox="1"/>
          <p:nvPr/>
        </p:nvSpPr>
        <p:spPr>
          <a:xfrm>
            <a:off x="49067" y="178095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#2: Tonic tonic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F9006A-5771-0FE7-AF88-951950BABFCE}"/>
              </a:ext>
            </a:extLst>
          </p:cNvPr>
          <p:cNvSpPr txBox="1"/>
          <p:nvPr/>
        </p:nvSpPr>
        <p:spPr>
          <a:xfrm>
            <a:off x="4802885" y="-23804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#3: Tonic burst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D30B2CD-060A-1631-A534-429F64031F61}"/>
              </a:ext>
            </a:extLst>
          </p:cNvPr>
          <p:cNvSpPr txBox="1"/>
          <p:nvPr/>
        </p:nvSpPr>
        <p:spPr>
          <a:xfrm>
            <a:off x="4614436" y="212508"/>
            <a:ext cx="1932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#4: Tonic low tonic</a:t>
            </a:r>
          </a:p>
        </p:txBody>
      </p:sp>
    </p:spTree>
    <p:extLst>
      <p:ext uri="{BB962C8B-B14F-4D97-AF65-F5344CB8AC3E}">
        <p14:creationId xmlns:p14="http://schemas.microsoft.com/office/powerpoint/2010/main" val="4111227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44907B2-D90A-2024-1774-FB704AE5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48569"/>
            <a:ext cx="6858000" cy="342361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0AE5469F-80C7-20A4-4625-FD85EF97B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143036"/>
            <a:ext cx="6858000" cy="34236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EAC5CD-555E-BD65-D319-012998FEEA1B}"/>
              </a:ext>
            </a:extLst>
          </p:cNvPr>
          <p:cNvSpPr txBox="1"/>
          <p:nvPr/>
        </p:nvSpPr>
        <p:spPr>
          <a:xfrm rot="16200000">
            <a:off x="113027" y="6480142"/>
            <a:ext cx="7697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MSE 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C25FC4-2948-7D8E-F32E-B1CA1F52DB87}"/>
              </a:ext>
            </a:extLst>
          </p:cNvPr>
          <p:cNvSpPr txBox="1"/>
          <p:nvPr/>
        </p:nvSpPr>
        <p:spPr>
          <a:xfrm rot="16200000">
            <a:off x="113027" y="2472978"/>
            <a:ext cx="7697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MSE 0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8F8534A-3CC5-84DD-AC87-3BD28F46FB55}"/>
              </a:ext>
            </a:extLst>
          </p:cNvPr>
          <p:cNvCxnSpPr/>
          <p:nvPr/>
        </p:nvCxnSpPr>
        <p:spPr>
          <a:xfrm flipV="1">
            <a:off x="931636" y="6843029"/>
            <a:ext cx="5613122" cy="11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30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D9CD9DA-6B24-AD7A-DECD-4A2EE9FF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35"/>
            <a:ext cx="3017716" cy="2326542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5920BA42-11FB-C318-0CF8-175871825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8171" y="3133515"/>
            <a:ext cx="1346200" cy="1346200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8D0649C7-D307-681A-E726-D4A60F7E7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5096" y="3116419"/>
            <a:ext cx="1346200" cy="134620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D0B25E27-5648-9711-05E7-C14F94EAA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2042" y="3116419"/>
            <a:ext cx="1346200" cy="1346200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DCA15F0B-3DF9-36A8-44E5-68E484BB1C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0683" y="3116419"/>
            <a:ext cx="1346200" cy="1346200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35393E78-518E-22D6-8560-BCF951296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1738" y="3116419"/>
            <a:ext cx="1346200" cy="1346200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2F00DBA6-398E-DCD3-1A45-0BFEE4C91A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24267" y="4356926"/>
            <a:ext cx="1346200" cy="1346200"/>
          </a:xfrm>
          <a:prstGeom prst="rect">
            <a:avLst/>
          </a:prstGeom>
        </p:spPr>
      </p:pic>
      <p:pic>
        <p:nvPicPr>
          <p:cNvPr id="41" name="Graphique 40">
            <a:extLst>
              <a:ext uri="{FF2B5EF4-FFF2-40B4-BE49-F238E27FC236}">
                <a16:creationId xmlns:a16="http://schemas.microsoft.com/office/drawing/2014/main" id="{1D301E72-E952-6FE7-2598-2FE7462A2A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25096" y="4339830"/>
            <a:ext cx="1346200" cy="1346200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52A0C30C-6230-352C-91B0-17B79849B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42042" y="4339830"/>
            <a:ext cx="1346200" cy="1346200"/>
          </a:xfrm>
          <a:prstGeom prst="rect">
            <a:avLst/>
          </a:prstGeom>
        </p:spPr>
      </p:pic>
      <p:pic>
        <p:nvPicPr>
          <p:cNvPr id="43" name="Graphique 42">
            <a:extLst>
              <a:ext uri="{FF2B5EF4-FFF2-40B4-BE49-F238E27FC236}">
                <a16:creationId xmlns:a16="http://schemas.microsoft.com/office/drawing/2014/main" id="{C767D85B-BDED-FBFD-7546-90859D5223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36049" y="4339830"/>
            <a:ext cx="1346200" cy="1346200"/>
          </a:xfrm>
          <a:prstGeom prst="rect">
            <a:avLst/>
          </a:prstGeom>
        </p:spPr>
      </p:pic>
      <p:pic>
        <p:nvPicPr>
          <p:cNvPr id="44" name="Graphique 43">
            <a:extLst>
              <a:ext uri="{FF2B5EF4-FFF2-40B4-BE49-F238E27FC236}">
                <a16:creationId xmlns:a16="http://schemas.microsoft.com/office/drawing/2014/main" id="{BEA2DD66-83A7-0320-D57B-2DDCC9AEB0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41738" y="4339830"/>
            <a:ext cx="1346200" cy="1346200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A3C7580-7222-CDFA-1091-3147A3EEDDBB}"/>
              </a:ext>
            </a:extLst>
          </p:cNvPr>
          <p:cNvSpPr txBox="1"/>
          <p:nvPr/>
        </p:nvSpPr>
        <p:spPr>
          <a:xfrm>
            <a:off x="985430" y="5569187"/>
            <a:ext cx="5902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endParaRPr lang="en-US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74902DA-D569-E724-27AE-76527D091BCC}"/>
              </a:ext>
            </a:extLst>
          </p:cNvPr>
          <p:cNvSpPr txBox="1"/>
          <p:nvPr/>
        </p:nvSpPr>
        <p:spPr>
          <a:xfrm>
            <a:off x="333498" y="5571012"/>
            <a:ext cx="5998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2962BE7-4662-59E4-50E9-3A2E9318C801}"/>
              </a:ext>
            </a:extLst>
          </p:cNvPr>
          <p:cNvSpPr txBox="1"/>
          <p:nvPr/>
        </p:nvSpPr>
        <p:spPr>
          <a:xfrm>
            <a:off x="2128809" y="5567362"/>
            <a:ext cx="5902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endParaRPr lang="en-US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F161C4C-A2A9-F723-94E0-243D95BA03FA}"/>
              </a:ext>
            </a:extLst>
          </p:cNvPr>
          <p:cNvSpPr txBox="1"/>
          <p:nvPr/>
        </p:nvSpPr>
        <p:spPr>
          <a:xfrm>
            <a:off x="1476877" y="5569187"/>
            <a:ext cx="5998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678A7D9-BBF0-6101-9587-A5AE070B6757}"/>
              </a:ext>
            </a:extLst>
          </p:cNvPr>
          <p:cNvSpPr txBox="1"/>
          <p:nvPr/>
        </p:nvSpPr>
        <p:spPr>
          <a:xfrm>
            <a:off x="3377540" y="5567362"/>
            <a:ext cx="5902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endParaRPr lang="en-US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590B1C8-0A87-BCD8-D2B1-039FD30E1E6E}"/>
              </a:ext>
            </a:extLst>
          </p:cNvPr>
          <p:cNvSpPr txBox="1"/>
          <p:nvPr/>
        </p:nvSpPr>
        <p:spPr>
          <a:xfrm>
            <a:off x="2725608" y="5569187"/>
            <a:ext cx="5998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D1EC39C-7D41-31F6-81DD-A888DF47A8A0}"/>
              </a:ext>
            </a:extLst>
          </p:cNvPr>
          <p:cNvSpPr txBox="1"/>
          <p:nvPr/>
        </p:nvSpPr>
        <p:spPr>
          <a:xfrm>
            <a:off x="4531419" y="5567362"/>
            <a:ext cx="5902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endParaRPr lang="en-US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1A9AE7A-2BFA-5B61-F4B4-07124A9BDB43}"/>
              </a:ext>
            </a:extLst>
          </p:cNvPr>
          <p:cNvSpPr txBox="1"/>
          <p:nvPr/>
        </p:nvSpPr>
        <p:spPr>
          <a:xfrm>
            <a:off x="3879487" y="5569187"/>
            <a:ext cx="5998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8F720AF-5A98-0FA7-EAE9-09CA122D9211}"/>
              </a:ext>
            </a:extLst>
          </p:cNvPr>
          <p:cNvSpPr txBox="1"/>
          <p:nvPr/>
        </p:nvSpPr>
        <p:spPr>
          <a:xfrm>
            <a:off x="5776684" y="5567362"/>
            <a:ext cx="5902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CC193CD-3508-2F82-2C3E-35C8682E7D1E}"/>
              </a:ext>
            </a:extLst>
          </p:cNvPr>
          <p:cNvSpPr txBox="1"/>
          <p:nvPr/>
        </p:nvSpPr>
        <p:spPr>
          <a:xfrm>
            <a:off x="5124752" y="5569187"/>
            <a:ext cx="5998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MSE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84D7BDEC-D6A4-8F00-BDD3-F94D3D9D5405}"/>
              </a:ext>
            </a:extLst>
          </p:cNvPr>
          <p:cNvSpPr txBox="1"/>
          <p:nvPr/>
        </p:nvSpPr>
        <p:spPr>
          <a:xfrm>
            <a:off x="1175191" y="3174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1AE40BB-5DDD-29C3-1C87-B3AB9BF84D92}"/>
              </a:ext>
            </a:extLst>
          </p:cNvPr>
          <p:cNvSpPr txBox="1"/>
          <p:nvPr/>
        </p:nvSpPr>
        <p:spPr>
          <a:xfrm>
            <a:off x="2423922" y="3200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7ADA003-18D2-F0A5-B728-9AF537E163FC}"/>
              </a:ext>
            </a:extLst>
          </p:cNvPr>
          <p:cNvSpPr txBox="1"/>
          <p:nvPr/>
        </p:nvSpPr>
        <p:spPr>
          <a:xfrm>
            <a:off x="3587304" y="3200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517897C-25DF-1A78-9EE6-3285E908FC0C}"/>
              </a:ext>
            </a:extLst>
          </p:cNvPr>
          <p:cNvSpPr txBox="1"/>
          <p:nvPr/>
        </p:nvSpPr>
        <p:spPr>
          <a:xfrm>
            <a:off x="4729405" y="3174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D68F211-4184-D638-F594-CDA0227811DC}"/>
              </a:ext>
            </a:extLst>
          </p:cNvPr>
          <p:cNvSpPr txBox="1"/>
          <p:nvPr/>
        </p:nvSpPr>
        <p:spPr>
          <a:xfrm>
            <a:off x="6003550" y="31912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C1CA626-0FC7-2A75-69B6-D14DB800761E}"/>
              </a:ext>
            </a:extLst>
          </p:cNvPr>
          <p:cNvSpPr txBox="1"/>
          <p:nvPr/>
        </p:nvSpPr>
        <p:spPr>
          <a:xfrm>
            <a:off x="6003550" y="4401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50F6D0E-0337-8A1B-F1A1-CE246FE9FFE7}"/>
              </a:ext>
            </a:extLst>
          </p:cNvPr>
          <p:cNvSpPr txBox="1"/>
          <p:nvPr/>
        </p:nvSpPr>
        <p:spPr>
          <a:xfrm>
            <a:off x="4740660" y="43806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5269F32-986A-F324-9B7D-0E3BE17E3E6F}"/>
              </a:ext>
            </a:extLst>
          </p:cNvPr>
          <p:cNvSpPr txBox="1"/>
          <p:nvPr/>
        </p:nvSpPr>
        <p:spPr>
          <a:xfrm>
            <a:off x="3568329" y="44296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2F4A223-7BC1-59CB-C499-E9737410DF43}"/>
              </a:ext>
            </a:extLst>
          </p:cNvPr>
          <p:cNvSpPr txBox="1"/>
          <p:nvPr/>
        </p:nvSpPr>
        <p:spPr>
          <a:xfrm>
            <a:off x="2406086" y="43806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05CD141-1116-9C02-BCEE-4AC21A65297C}"/>
              </a:ext>
            </a:extLst>
          </p:cNvPr>
          <p:cNvSpPr txBox="1"/>
          <p:nvPr/>
        </p:nvSpPr>
        <p:spPr>
          <a:xfrm>
            <a:off x="1141680" y="44278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517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FF315654-F462-BE77-EB6E-D1D228BA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3000"/>
            <a:ext cx="6858000" cy="4113508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1693CE40-6C37-B35D-A6DE-D374739E4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839492"/>
            <a:ext cx="6858000" cy="41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A64E8E6E-ED7F-86EA-EAD1-9088AE0FE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333071"/>
            <a:ext cx="6858000" cy="342361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1AF3688-ECF9-00EC-60F6-A6A7A9272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149311"/>
            <a:ext cx="6858000" cy="34236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EAC5CD-555E-BD65-D319-012998FEEA1B}"/>
              </a:ext>
            </a:extLst>
          </p:cNvPr>
          <p:cNvSpPr txBox="1"/>
          <p:nvPr/>
        </p:nvSpPr>
        <p:spPr>
          <a:xfrm rot="16200000">
            <a:off x="117836" y="6480142"/>
            <a:ext cx="7601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C25FC4-2948-7D8E-F32E-B1CA1F52DB87}"/>
              </a:ext>
            </a:extLst>
          </p:cNvPr>
          <p:cNvSpPr txBox="1"/>
          <p:nvPr/>
        </p:nvSpPr>
        <p:spPr>
          <a:xfrm rot="16200000">
            <a:off x="117836" y="2081091"/>
            <a:ext cx="7601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152943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10EAC5CD-555E-BD65-D319-012998FEEA1B}"/>
              </a:ext>
            </a:extLst>
          </p:cNvPr>
          <p:cNvSpPr txBox="1"/>
          <p:nvPr/>
        </p:nvSpPr>
        <p:spPr>
          <a:xfrm rot="16200000">
            <a:off x="117836" y="6480142"/>
            <a:ext cx="7601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C25FC4-2948-7D8E-F32E-B1CA1F52DB87}"/>
              </a:ext>
            </a:extLst>
          </p:cNvPr>
          <p:cNvSpPr txBox="1"/>
          <p:nvPr/>
        </p:nvSpPr>
        <p:spPr>
          <a:xfrm rot="16200000">
            <a:off x="117836" y="2081091"/>
            <a:ext cx="7601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0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B7512C7-0A26-9CBE-B024-D2005247D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99911"/>
            <a:ext cx="6858000" cy="3423617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EFB1348D-799B-831F-44B9-F8D434725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62544"/>
            <a:ext cx="6858000" cy="34236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AD01DCD-7D34-93CD-2AFA-7D0640F09124}"/>
              </a:ext>
            </a:extLst>
          </p:cNvPr>
          <p:cNvSpPr txBox="1"/>
          <p:nvPr/>
        </p:nvSpPr>
        <p:spPr>
          <a:xfrm rot="16200000">
            <a:off x="109801" y="7282406"/>
            <a:ext cx="7697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MSE 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B34F26-CE81-2D02-784C-FF552DA7D030}"/>
              </a:ext>
            </a:extLst>
          </p:cNvPr>
          <p:cNvSpPr txBox="1"/>
          <p:nvPr/>
        </p:nvSpPr>
        <p:spPr>
          <a:xfrm rot="16200000">
            <a:off x="113027" y="2472978"/>
            <a:ext cx="7697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MSE 0</a:t>
            </a:r>
          </a:p>
        </p:txBody>
      </p:sp>
    </p:spTree>
    <p:extLst>
      <p:ext uri="{BB962C8B-B14F-4D97-AF65-F5344CB8AC3E}">
        <p14:creationId xmlns:p14="http://schemas.microsoft.com/office/powerpoint/2010/main" val="3842581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235</TotalTime>
  <Words>141</Words>
  <Application>Microsoft Macintosh PowerPoint</Application>
  <PresentationFormat>Format A4 (210 x 297 mm)</PresentationFormat>
  <Paragraphs>53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6</cp:revision>
  <dcterms:created xsi:type="dcterms:W3CDTF">2023-12-22T10:46:07Z</dcterms:created>
  <dcterms:modified xsi:type="dcterms:W3CDTF">2024-04-22T15:19:05Z</dcterms:modified>
</cp:coreProperties>
</file>